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52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34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884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0219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58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8019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265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590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06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25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7014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A6EFF7-F95E-438B-9DE5-3DC538341A47}" type="datetimeFigureOut">
              <a:rPr lang="ro-RO" smtClean="0"/>
              <a:t>03.12.2022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D7DAB7-AB49-4077-96FB-8BCF33C2535D}" type="slidenum">
              <a:rPr lang="ro-RO" smtClean="0"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2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Employing theatre techniques to support vulnerable students</a:t>
            </a:r>
            <a:br>
              <a:rPr lang="en-US" b="1" dirty="0" smtClean="0"/>
            </a:br>
            <a:r>
              <a:rPr lang="en-US" b="1" dirty="0" smtClean="0"/>
              <a:t>wellbeing</a:t>
            </a:r>
            <a:endParaRPr lang="ro-RO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755" y="3620068"/>
            <a:ext cx="2654490" cy="265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8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3" y="100675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o-RO" dirty="0" smtClean="0"/>
              <a:t>Domeniul: School Education</a:t>
            </a:r>
          </a:p>
          <a:p>
            <a:r>
              <a:rPr lang="ro-RO" dirty="0" smtClean="0"/>
              <a:t>Acronim: My Safe</a:t>
            </a:r>
          </a:p>
          <a:p>
            <a:r>
              <a:rPr lang="ro-RO" dirty="0" smtClean="0"/>
              <a:t>Durata proiectului: 24 luni</a:t>
            </a:r>
          </a:p>
          <a:p>
            <a:r>
              <a:rPr lang="ro-RO" dirty="0" smtClean="0"/>
              <a:t>Start: 01.11.2022;  Sfârșit:31.10.2024</a:t>
            </a:r>
          </a:p>
          <a:p>
            <a:r>
              <a:rPr lang="ro-RO" dirty="0" smtClean="0"/>
              <a:t>Bugetul proiectului: 120000 euros</a:t>
            </a:r>
          </a:p>
          <a:p>
            <a:r>
              <a:rPr lang="ro-RO" dirty="0" smtClean="0"/>
              <a:t>Coordonator: Klaipeda "Varpas„gymnasium , Lituania</a:t>
            </a:r>
          </a:p>
          <a:p>
            <a:r>
              <a:rPr lang="ro-RO" dirty="0" smtClean="0"/>
              <a:t>Parteneri: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Colegiul Național Spiru Haret Tecuci, România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Mine Vaganti NGO, Sassari, Italia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smtClean="0"/>
              <a:t>LYKIA IZCILIK VEDOGA SPORLARI KULUBU DERNEGI, Antalya, Turcia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1041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Priorități și Teme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 dirty="0" smtClean="0"/>
              <a:t>Priorități</a:t>
            </a:r>
          </a:p>
          <a:p>
            <a:r>
              <a:rPr lang="ro-RO" dirty="0" smtClean="0"/>
              <a:t>HORIZONTAL: Incluziunea și diversitatea în toate domeniile educației, formării, tineretului și sportului:</a:t>
            </a:r>
          </a:p>
          <a:p>
            <a:r>
              <a:rPr lang="ro-RO" dirty="0" smtClean="0"/>
              <a:t>SCHOOL EDUCATION : Combaterea dezavantajelor în materie de învățare, a părăsirii timpurii a școlii și a nivelului scăzut de competențe de bază</a:t>
            </a:r>
          </a:p>
          <a:p>
            <a:pPr marL="0" indent="0">
              <a:buNone/>
            </a:pPr>
            <a:r>
              <a:rPr lang="ro-RO" b="1" dirty="0" smtClean="0"/>
              <a:t>Teme</a:t>
            </a:r>
          </a:p>
          <a:p>
            <a:r>
              <a:rPr lang="ro-RO" dirty="0" smtClean="0"/>
              <a:t>Inovare socială</a:t>
            </a:r>
          </a:p>
          <a:p>
            <a:r>
              <a:rPr lang="ro-RO" dirty="0" smtClean="0"/>
              <a:t>Dezvoltarea cursurilor de formare</a:t>
            </a:r>
          </a:p>
          <a:p>
            <a:r>
              <a:rPr lang="ro-RO" dirty="0" smtClean="0"/>
              <a:t>Includerea tinerilor marginalizați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4351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Obiectivele proiectului sunt:</a:t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Să pună în aplicare acțiuni eficiente care vizează sprijinirea elevilor vulnerabili cu probleme de abuz de alcool;</a:t>
            </a:r>
          </a:p>
          <a:p>
            <a:r>
              <a:rPr lang="ro-RO" dirty="0" smtClean="0"/>
              <a:t>Consolidarea abilităților educatorilor prin îmbunătățirea rolului lor de mentorat prin furnizarea de predare inovatoare și practici de ajutorare a elevilor;</a:t>
            </a:r>
          </a:p>
          <a:p>
            <a:r>
              <a:rPr lang="ro-RO" dirty="0" smtClean="0"/>
              <a:t>Încurajarea elevilor în sprijinul colegilor lor prin implicarea lor activă în activități de ajutorare și voluntariat;</a:t>
            </a:r>
          </a:p>
          <a:p>
            <a:r>
              <a:rPr lang="ro-RO" dirty="0" smtClean="0"/>
              <a:t>Dezvoltarea unor activități centrate pe elevi, care vor promova sănătatea mintală a acestora.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14818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296" y="0"/>
            <a:ext cx="10515600" cy="1325563"/>
          </a:xfrm>
        </p:spPr>
        <p:txBody>
          <a:bodyPr/>
          <a:lstStyle/>
          <a:p>
            <a:r>
              <a:rPr lang="ro-RO" dirty="0" smtClean="0"/>
              <a:t>Activități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734" y="1907512"/>
            <a:ext cx="10515600" cy="4351338"/>
          </a:xfrm>
        </p:spPr>
        <p:txBody>
          <a:bodyPr>
            <a:normAutofit/>
          </a:bodyPr>
          <a:lstStyle/>
          <a:p>
            <a:r>
              <a:rPr lang="ro-RO" dirty="0" smtClean="0"/>
              <a:t>Realizarea unui </a:t>
            </a:r>
            <a:r>
              <a:rPr lang="ro-RO" dirty="0"/>
              <a:t>ghid care </a:t>
            </a:r>
            <a:r>
              <a:rPr lang="ro-RO" dirty="0" smtClean="0"/>
              <a:t>să includă </a:t>
            </a:r>
            <a:r>
              <a:rPr lang="ro-RO" dirty="0"/>
              <a:t>informații actuale și date </a:t>
            </a:r>
            <a:r>
              <a:rPr lang="ro-RO" dirty="0" smtClean="0"/>
              <a:t>despre remediile </a:t>
            </a:r>
            <a:r>
              <a:rPr lang="ro-RO" dirty="0"/>
              <a:t>și programele existente în școală și comunitate care abordează </a:t>
            </a:r>
            <a:r>
              <a:rPr lang="ro-RO" dirty="0" smtClean="0"/>
              <a:t>problemă </a:t>
            </a:r>
            <a:r>
              <a:rPr lang="ro-RO" dirty="0"/>
              <a:t>consumului de </a:t>
            </a:r>
            <a:r>
              <a:rPr lang="ro-RO" dirty="0" smtClean="0"/>
              <a:t>alcool în rândul elevilor.</a:t>
            </a:r>
          </a:p>
          <a:p>
            <a:r>
              <a:rPr lang="ro-RO" dirty="0" smtClean="0"/>
              <a:t>Adoptarea Metodologiei Forumului Teatrului , </a:t>
            </a:r>
            <a:r>
              <a:rPr lang="ro-RO" dirty="0"/>
              <a:t>astfel încât </a:t>
            </a:r>
            <a:r>
              <a:rPr lang="ro-RO" dirty="0" smtClean="0"/>
              <a:t>organizațiile partenere </a:t>
            </a:r>
            <a:r>
              <a:rPr lang="ro-RO" dirty="0"/>
              <a:t>să se folosească </a:t>
            </a:r>
            <a:r>
              <a:rPr lang="ro-RO" dirty="0" smtClean="0"/>
              <a:t>de rezultatele </a:t>
            </a:r>
            <a:r>
              <a:rPr lang="ro-RO" dirty="0"/>
              <a:t>obţinute în faza de cercetare pentru dezvoltarea modulelor de predare şi învăţare care pot completa acţiunile </a:t>
            </a:r>
            <a:r>
              <a:rPr lang="ro-RO" dirty="0" smtClean="0"/>
              <a:t>şi rezultatele </a:t>
            </a:r>
            <a:r>
              <a:rPr lang="ro-RO" dirty="0"/>
              <a:t>obținute în programele școlare</a:t>
            </a:r>
            <a:r>
              <a:rPr lang="ro-RO" dirty="0" smtClean="0"/>
              <a:t>.</a:t>
            </a:r>
          </a:p>
          <a:p>
            <a:r>
              <a:rPr lang="ro-RO" dirty="0" smtClean="0"/>
              <a:t>O mobilitate de tip Joint Staff Training Event (Italia) pe </a:t>
            </a:r>
            <a:r>
              <a:rPr lang="ro-RO" dirty="0"/>
              <a:t>tema </a:t>
            </a:r>
            <a:r>
              <a:rPr lang="ro-RO" dirty="0" smtClean="0"/>
              <a:t>gestionării </a:t>
            </a:r>
            <a:r>
              <a:rPr lang="ro-RO" dirty="0"/>
              <a:t>problemelor legate de abuzul de alcool</a:t>
            </a:r>
            <a:r>
              <a:rPr lang="ro-RO" dirty="0" smtClean="0"/>
              <a:t>.</a:t>
            </a:r>
          </a:p>
          <a:p>
            <a:r>
              <a:rPr lang="ro-RO" dirty="0"/>
              <a:t>Aplicația va oferi un parcurs educațional pe tema </a:t>
            </a:r>
            <a:r>
              <a:rPr lang="ro-RO" dirty="0" smtClean="0"/>
              <a:t>proiectului printr-o </a:t>
            </a:r>
            <a:r>
              <a:rPr lang="ro-RO" dirty="0"/>
              <a:t>funcționalitate de joc bazată pe efectul fluture în care utilizatorii vor explora diferite scenarii în care </a:t>
            </a:r>
            <a:r>
              <a:rPr lang="ro-RO" dirty="0" smtClean="0"/>
              <a:t>vor să </a:t>
            </a:r>
            <a:r>
              <a:rPr lang="ro-RO" dirty="0"/>
              <a:t>poată alege soluții multiple pentru gestionarea problemelor legate de abuzul de alcool</a:t>
            </a:r>
            <a:r>
              <a:rPr lang="ro-RO" dirty="0" smtClean="0"/>
              <a:t>.</a:t>
            </a:r>
            <a:endParaRPr lang="ro-RO" dirty="0"/>
          </a:p>
          <a:p>
            <a:r>
              <a:rPr lang="ro-RO" dirty="0" smtClean="0"/>
              <a:t>Activități locale, de implementare a metodelor și practicilor învățate în acest proiect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462263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</TotalTime>
  <Words>333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Employing theatre techniques to support vulnerable students wellbeing</vt:lpstr>
      <vt:lpstr>PowerPoint Presentation</vt:lpstr>
      <vt:lpstr>Priorități și Teme</vt:lpstr>
      <vt:lpstr>Obiectivele proiectului sunt: </vt:lpstr>
      <vt:lpstr>Activități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Employing theatre techniques to support vulnerable students wellbeing</dc:title>
  <dc:creator>Miki</dc:creator>
  <cp:lastModifiedBy>Miki</cp:lastModifiedBy>
  <cp:revision>6</cp:revision>
  <dcterms:created xsi:type="dcterms:W3CDTF">2022-12-03T09:13:03Z</dcterms:created>
  <dcterms:modified xsi:type="dcterms:W3CDTF">2022-12-03T19:34:23Z</dcterms:modified>
</cp:coreProperties>
</file>